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  <p:sldMasterId id="2147483701" r:id="rId3"/>
    <p:sldMasterId id="2147483713" r:id="rId4"/>
  </p:sldMasterIdLst>
  <p:notesMasterIdLst>
    <p:notesMasterId r:id="rId11"/>
  </p:notesMasterIdLst>
  <p:sldIdLst>
    <p:sldId id="256" r:id="rId5"/>
    <p:sldId id="260" r:id="rId6"/>
    <p:sldId id="261" r:id="rId7"/>
    <p:sldId id="265" r:id="rId8"/>
    <p:sldId id="262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D7A06-83F7-46F5-846F-8AF3FD21C7C8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B719D-60C1-46A3-ACC6-557DF14D8D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40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52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419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9906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069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27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3597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952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733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0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60007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62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2856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189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8357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54674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4051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36246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2693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93769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264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746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410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73494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0024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40640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1976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161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8238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0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6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0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20519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258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1975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01955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030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42960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04871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8554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1154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3298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49250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8716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7719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55237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19255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708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35874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 noChangeAspect="1"/>
          </p:cNvSpPr>
          <p:nvPr/>
        </p:nvSpPr>
        <p:spPr>
          <a:xfrm>
            <a:off x="-11906" y="460375"/>
            <a:ext cx="676275" cy="448198"/>
          </a:xfrm>
          <a:prstGeom prst="homePlate">
            <a:avLst>
              <a:gd name="adj" fmla="val 39204"/>
            </a:avLst>
          </a:prstGeom>
          <a:pattFill prst="wd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117" name="标题 1"/>
          <p:cNvSpPr>
            <a:spLocks noGrp="1"/>
          </p:cNvSpPr>
          <p:nvPr>
            <p:ph type="title" hasCustomPrompt="1"/>
          </p:nvPr>
        </p:nvSpPr>
        <p:spPr>
          <a:xfrm>
            <a:off x="859191" y="502921"/>
            <a:ext cx="4512919" cy="454960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>
            <a:off x="564367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6" name="任意多边形 8"/>
          <p:cNvSpPr>
            <a:spLocks noChangeAspect="1"/>
          </p:cNvSpPr>
          <p:nvPr/>
        </p:nvSpPr>
        <p:spPr>
          <a:xfrm>
            <a:off x="647711" y="460375"/>
            <a:ext cx="242887" cy="448198"/>
          </a:xfrm>
          <a:prstGeom prst="chevron">
            <a:avLst>
              <a:gd name="adj" fmla="val 729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35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57604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8595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203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6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565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146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240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52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397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035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59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53785-3AF9-46B2-99EC-047ED7C82FFA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65C8D-CA63-4D2D-B6AB-316C6AD66CD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10" name="矩形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  <p:sp>
        <p:nvSpPr>
          <p:cNvPr id="11" name="矩形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 dirty="0"/>
          </a:p>
        </p:txBody>
      </p:sp>
    </p:spTree>
    <p:extLst>
      <p:ext uri="{BB962C8B-B14F-4D97-AF65-F5344CB8AC3E}">
        <p14:creationId xmlns:p14="http://schemas.microsoft.com/office/powerpoint/2010/main" val="310535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  <p:sldLayoutId id="2147483731" r:id="rId18"/>
    <p:sldLayoutId id="2147483732" r:id="rId19"/>
  </p:sldLayoutIdLst>
  <p:txStyles>
    <p:titleStyle>
      <a:lvl1pPr algn="l" defTabSz="685732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4" indent="-171434" algn="l" defTabSz="68573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01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65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30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96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62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28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94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61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32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4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1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26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4841" y="1392071"/>
            <a:ext cx="11368585" cy="1505909"/>
          </a:xfrm>
        </p:spPr>
        <p:txBody>
          <a:bodyPr>
            <a:noAutofit/>
          </a:bodyPr>
          <a:lstStyle/>
          <a:p>
            <a:r>
              <a:rPr lang="en-US" altLang="zh-CN" sz="4800" dirty="0"/>
              <a:t>Learning by Semantic Similarity Makes Abstractive Summarization Better</a:t>
            </a:r>
            <a:endParaRPr lang="zh-CN" altLang="en-US" sz="4800" dirty="0"/>
          </a:p>
        </p:txBody>
      </p:sp>
      <p:sp>
        <p:nvSpPr>
          <p:cNvPr id="5" name="文本框 4"/>
          <p:cNvSpPr txBox="1"/>
          <p:nvPr/>
        </p:nvSpPr>
        <p:spPr>
          <a:xfrm>
            <a:off x="7327900" y="5576332"/>
            <a:ext cx="180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瞿春霞</a:t>
            </a:r>
            <a:endParaRPr lang="en-US" altLang="zh-CN" dirty="0" smtClean="0"/>
          </a:p>
          <a:p>
            <a:r>
              <a:rPr lang="en-US" altLang="zh-CN" dirty="0" smtClean="0"/>
              <a:t>2021</a:t>
            </a:r>
            <a:r>
              <a:rPr lang="zh-CN" altLang="en-US" dirty="0" smtClean="0"/>
              <a:t>年</a:t>
            </a:r>
            <a:r>
              <a:rPr lang="en-US" altLang="zh-CN" dirty="0"/>
              <a:t>3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14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7327900" y="5207000"/>
            <a:ext cx="397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ICML-20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699412" y="5207000"/>
            <a:ext cx="4203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https://</a:t>
            </a:r>
            <a:r>
              <a:rPr lang="en-US" altLang="zh-CN" dirty="0" smtClean="0"/>
              <a:t>github.com/icml-2020-nlp/semsim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6471" y="3267312"/>
            <a:ext cx="7142857" cy="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30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Example----ISSUE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446" y="1701200"/>
            <a:ext cx="6195646" cy="3579974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H="1" flipV="1">
            <a:off x="6387152" y="2797791"/>
            <a:ext cx="272955" cy="70968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 flipV="1">
            <a:off x="4899546" y="2797791"/>
            <a:ext cx="300251" cy="1132764"/>
          </a:xfrm>
          <a:prstGeom prst="straightConnector1">
            <a:avLst/>
          </a:prstGeom>
          <a:ln w="28575">
            <a:solidFill>
              <a:srgbClr val="00B0F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 flipV="1">
            <a:off x="4589933" y="2797791"/>
            <a:ext cx="122830" cy="1542197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188656" y="2609081"/>
            <a:ext cx="375313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Semantically analogous to the reference summary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238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0" dirty="0"/>
              <a:t>SemSim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91" y="1416096"/>
            <a:ext cx="9933333" cy="48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29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0" dirty="0"/>
              <a:t>SemSim </a:t>
            </a:r>
            <a:r>
              <a:rPr lang="en-US" altLang="zh-CN" b="0" dirty="0" smtClean="0"/>
              <a:t>---</a:t>
            </a:r>
            <a:r>
              <a:rPr lang="en-US" altLang="zh-CN" b="0" dirty="0" smtClean="0"/>
              <a:t>BART</a:t>
            </a:r>
            <a:endParaRPr lang="zh-CN" altLang="en-US" b="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5517" y="839117"/>
            <a:ext cx="5363570" cy="556190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390814"/>
            <a:ext cx="6182435" cy="489523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" y="1569493"/>
            <a:ext cx="3452883" cy="36712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1953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9190" y="502921"/>
            <a:ext cx="6660725" cy="454960"/>
          </a:xfrm>
        </p:spPr>
        <p:txBody>
          <a:bodyPr/>
          <a:lstStyle/>
          <a:p>
            <a:r>
              <a:rPr lang="en-US" altLang="zh-CN" b="0" dirty="0" smtClean="0"/>
              <a:t>SemSim------</a:t>
            </a:r>
            <a:r>
              <a:rPr lang="en-US" altLang="zh-CN" b="0" dirty="0"/>
              <a:t>Semantic Similarity (SemSim) layer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767" y="1408488"/>
            <a:ext cx="4285714" cy="75238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7355" y="5123477"/>
            <a:ext cx="3942857" cy="47619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2116" y="6179378"/>
            <a:ext cx="3733333" cy="42857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517616"/>
            <a:ext cx="6919415" cy="489523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930556" y="1533978"/>
            <a:ext cx="2674961" cy="33000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319749" y="956398"/>
            <a:ext cx="28761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maximum-likelihood loss: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67767" y="2724328"/>
            <a:ext cx="3400000" cy="1028571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7319749" y="2226379"/>
            <a:ext cx="15359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Embeddings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77355" y="4348385"/>
            <a:ext cx="4066667" cy="390476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319749" y="3862277"/>
            <a:ext cx="44099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semantic 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similarity score: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378419" y="4790781"/>
            <a:ext cx="26677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semantic similarity 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loss: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438016" y="5703988"/>
            <a:ext cx="20521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objective: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0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805" y="948098"/>
            <a:ext cx="9885714" cy="361893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6278" y="4651212"/>
            <a:ext cx="5186767" cy="205623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346278" y="6237027"/>
            <a:ext cx="4978856" cy="369332"/>
          </a:xfrm>
          <a:prstGeom prst="rect">
            <a:avLst/>
          </a:prstGeom>
          <a:noFill/>
          <a:ln w="28575">
            <a:solidFill>
              <a:srgbClr val="FFC000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119116" y="4244454"/>
            <a:ext cx="9553433" cy="36933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784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主题1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F9F9F9"/>
      </a:lt2>
      <a:accent1>
        <a:srgbClr val="42A9B4"/>
      </a:accent1>
      <a:accent2>
        <a:srgbClr val="234C89"/>
      </a:accent2>
      <a:accent3>
        <a:srgbClr val="5188E1"/>
      </a:accent3>
      <a:accent4>
        <a:srgbClr val="F65083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自定义 7">
      <a:majorFont>
        <a:latin typeface="Segoe UI"/>
        <a:ea typeface="微软雅黑"/>
        <a:cs typeface=""/>
      </a:majorFont>
      <a:minorFont>
        <a:latin typeface="Calibri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主题1" id="{1D963B7D-2FDC-4396-BBE5-BB8DA54EC82F}" vid="{659490AB-64F6-4E97-A7EA-CCE28C04ACF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TM02900720[[fn=积分]]</Template>
  <TotalTime>3334</TotalTime>
  <Words>57</Words>
  <Application>Microsoft Office PowerPoint</Application>
  <PresentationFormat>宽屏</PresentationFormat>
  <Paragraphs>16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宋体</vt:lpstr>
      <vt:lpstr>微软雅黑</vt:lpstr>
      <vt:lpstr>微软雅黑 Light</vt:lpstr>
      <vt:lpstr>Arial</vt:lpstr>
      <vt:lpstr>Calibri</vt:lpstr>
      <vt:lpstr>Calibri Light</vt:lpstr>
      <vt:lpstr>Segoe UI</vt:lpstr>
      <vt:lpstr>Times New Roman</vt:lpstr>
      <vt:lpstr>Wingdings 2</vt:lpstr>
      <vt:lpstr>HDOfficeLightV0</vt:lpstr>
      <vt:lpstr>1_HDOfficeLightV0</vt:lpstr>
      <vt:lpstr>2_HDOfficeLightV0</vt:lpstr>
      <vt:lpstr>主题1</vt:lpstr>
      <vt:lpstr>Learning by Semantic Similarity Makes Abstractive Summarization Better</vt:lpstr>
      <vt:lpstr>Example----ISSUE</vt:lpstr>
      <vt:lpstr>SemSim</vt:lpstr>
      <vt:lpstr>SemSim ---BART</vt:lpstr>
      <vt:lpstr>SemSim------Semantic Similarity (SemSim) layer</vt:lpstr>
      <vt:lpstr>Result</vt:lpstr>
    </vt:vector>
  </TitlesOfParts>
  <Company>Windows 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帐户</dc:creator>
  <cp:lastModifiedBy>Microsoft 帐户</cp:lastModifiedBy>
  <cp:revision>114</cp:revision>
  <dcterms:created xsi:type="dcterms:W3CDTF">2021-02-05T04:16:04Z</dcterms:created>
  <dcterms:modified xsi:type="dcterms:W3CDTF">2021-03-14T05:15:35Z</dcterms:modified>
</cp:coreProperties>
</file>